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2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Ark: sinister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8287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Who are we?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57615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CA" dirty="0" smtClean="0"/>
              <a:t>These are our developers.</a:t>
            </a:r>
          </a:p>
          <a:p>
            <a:pPr marL="0" indent="0" algn="r">
              <a:buNone/>
            </a:pPr>
            <a:endParaRPr lang="en-CA" dirty="0" smtClean="0"/>
          </a:p>
          <a:p>
            <a:pPr marL="0" indent="0" algn="r">
              <a:buNone/>
            </a:pPr>
            <a:r>
              <a:rPr lang="en-CA" dirty="0"/>
              <a:t>Chris: </a:t>
            </a:r>
            <a:r>
              <a:rPr lang="en-CA" dirty="0" smtClean="0"/>
              <a:t>Developer</a:t>
            </a:r>
          </a:p>
          <a:p>
            <a:pPr marL="0" indent="0" algn="r">
              <a:buNone/>
            </a:pPr>
            <a:r>
              <a:rPr lang="en-CA" dirty="0"/>
              <a:t>Josh: </a:t>
            </a:r>
            <a:r>
              <a:rPr lang="en-CA" dirty="0" smtClean="0"/>
              <a:t>Developer</a:t>
            </a:r>
          </a:p>
          <a:p>
            <a:pPr marL="0" indent="0" algn="r">
              <a:buNone/>
            </a:pPr>
            <a:r>
              <a:rPr lang="en-CA" dirty="0"/>
              <a:t>Jordan: Developer, Assets</a:t>
            </a:r>
          </a:p>
          <a:p>
            <a:pPr marL="0" indent="0" algn="r">
              <a:buNone/>
            </a:pPr>
            <a:r>
              <a:rPr lang="en-CA" dirty="0" smtClean="0"/>
              <a:t>Aaron: </a:t>
            </a:r>
            <a:r>
              <a:rPr lang="en-CA" dirty="0"/>
              <a:t>Developer, </a:t>
            </a:r>
            <a:r>
              <a:rPr lang="en-CA" dirty="0" smtClean="0"/>
              <a:t>Assets </a:t>
            </a:r>
          </a:p>
          <a:p>
            <a:pPr marL="0" indent="0" algn="r">
              <a:buNone/>
            </a:pPr>
            <a:r>
              <a:rPr lang="en-CA" dirty="0" smtClean="0"/>
              <a:t>Kyle: Designer</a:t>
            </a:r>
            <a:r>
              <a:rPr lang="en-CA" dirty="0"/>
              <a:t>, </a:t>
            </a:r>
            <a:r>
              <a:rPr lang="en-CA" dirty="0" smtClean="0"/>
              <a:t>Developer</a:t>
            </a:r>
            <a:endParaRPr lang="en-CA" dirty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562896"/>
            <a:ext cx="6284890" cy="353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042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is ark?</a:t>
            </a:r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85801" y="1834910"/>
            <a:ext cx="3903544" cy="3418175"/>
          </a:xfrm>
        </p:spPr>
        <p:txBody>
          <a:bodyPr/>
          <a:lstStyle/>
          <a:p>
            <a:pPr lvl="0"/>
            <a:r>
              <a:rPr lang="en-CA" dirty="0" smtClean="0"/>
              <a:t>Rogue-Lite </a:t>
            </a:r>
            <a:r>
              <a:rPr lang="en-CA" dirty="0"/>
              <a:t>in Space</a:t>
            </a:r>
            <a:r>
              <a:rPr lang="en-CA" dirty="0" smtClean="0"/>
              <a:t>!</a:t>
            </a:r>
            <a:endParaRPr lang="en-CA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724" y="1791182"/>
            <a:ext cx="6157502" cy="3461903"/>
          </a:xfrm>
        </p:spPr>
      </p:pic>
    </p:spTree>
    <p:extLst>
      <p:ext uri="{BB962C8B-B14F-4D97-AF65-F5344CB8AC3E}">
        <p14:creationId xmlns:p14="http://schemas.microsoft.com/office/powerpoint/2010/main" val="781913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is ark?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5897878" cy="3649134"/>
          </a:xfrm>
        </p:spPr>
        <p:txBody>
          <a:bodyPr/>
          <a:lstStyle/>
          <a:p>
            <a:pPr lvl="0"/>
            <a:r>
              <a:rPr lang="en-CA" dirty="0"/>
              <a:t>Build the ship as you go! Dozens of room combinations to construct and explore!</a:t>
            </a:r>
          </a:p>
          <a:p>
            <a:pPr lvl="0"/>
            <a:r>
              <a:rPr lang="en-CA" dirty="0"/>
              <a:t>Unlockable characters and ship designs as you progress</a:t>
            </a:r>
            <a:r>
              <a:rPr lang="en-CA" dirty="0" smtClean="0"/>
              <a:t>.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144" y="1229339"/>
            <a:ext cx="3317716" cy="4561861"/>
          </a:xfrm>
        </p:spPr>
      </p:pic>
    </p:spTree>
    <p:extLst>
      <p:ext uri="{BB962C8B-B14F-4D97-AF65-F5344CB8AC3E}">
        <p14:creationId xmlns:p14="http://schemas.microsoft.com/office/powerpoint/2010/main" val="2245653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is ark?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72199" y="2065867"/>
            <a:ext cx="4715405" cy="3649134"/>
          </a:xfrm>
        </p:spPr>
        <p:txBody>
          <a:bodyPr/>
          <a:lstStyle/>
          <a:p>
            <a:pPr lvl="0"/>
            <a:r>
              <a:rPr lang="en-CA" dirty="0"/>
              <a:t>Create unique solutions and strategies to solve problems and game events!</a:t>
            </a:r>
          </a:p>
          <a:p>
            <a:pPr lvl="0"/>
            <a:r>
              <a:rPr lang="en-CA" dirty="0"/>
              <a:t>Room events are randomly generated and randomized so no two games will ever be the same!</a:t>
            </a:r>
          </a:p>
          <a:p>
            <a:pPr lvl="0"/>
            <a:r>
              <a:rPr lang="en-CA" dirty="0"/>
              <a:t>Discover a deeper mystery going on behind the scenes.</a:t>
            </a:r>
          </a:p>
          <a:p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443" y="2401147"/>
            <a:ext cx="5297828" cy="297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640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The plan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4526279" cy="3649133"/>
          </a:xfrm>
        </p:spPr>
        <p:txBody>
          <a:bodyPr/>
          <a:lstStyle/>
          <a:p>
            <a:r>
              <a:rPr lang="en-CA" dirty="0" smtClean="0"/>
              <a:t>Have an early access for the end of March.</a:t>
            </a:r>
          </a:p>
          <a:p>
            <a:r>
              <a:rPr lang="en-CA" dirty="0" smtClean="0"/>
              <a:t>Content creation / polishing to be finished by April.</a:t>
            </a:r>
          </a:p>
          <a:p>
            <a:r>
              <a:rPr lang="en-CA" dirty="0" smtClean="0"/>
              <a:t>Ready for presentation by April 21</a:t>
            </a:r>
            <a:r>
              <a:rPr lang="en-CA" baseline="30000" dirty="0" smtClean="0"/>
              <a:t>st</a:t>
            </a:r>
            <a:r>
              <a:rPr lang="en-CA" dirty="0" smtClean="0"/>
              <a:t>, 2016.</a:t>
            </a:r>
          </a:p>
          <a:p>
            <a:endParaRPr lang="en-CA" dirty="0" smtClean="0"/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410234"/>
            <a:ext cx="5536566" cy="3112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710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How we’re getting this done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Using Unity 5.</a:t>
            </a:r>
          </a:p>
          <a:p>
            <a:r>
              <a:rPr lang="en-CA" dirty="0" smtClean="0"/>
              <a:t>Developing assets in Photoshop.</a:t>
            </a:r>
          </a:p>
          <a:p>
            <a:r>
              <a:rPr lang="en-CA" dirty="0" smtClean="0"/>
              <a:t>Using the project management tool: Trello</a:t>
            </a:r>
          </a:p>
          <a:p>
            <a:r>
              <a:rPr lang="en-CA" dirty="0" smtClean="0"/>
              <a:t>Actively seeking collaborators in graphics design and audio.</a:t>
            </a:r>
          </a:p>
          <a:p>
            <a:r>
              <a:rPr lang="en-CA" dirty="0" smtClean="0"/>
              <a:t>Looking at hosting on Kickstarter.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640" y="1101645"/>
            <a:ext cx="3410586" cy="468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147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are the feels?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We’re all gamers. </a:t>
            </a:r>
          </a:p>
          <a:p>
            <a:r>
              <a:rPr lang="en-CA" dirty="0" smtClean="0"/>
              <a:t>We want to bring our idea to life.</a:t>
            </a:r>
          </a:p>
          <a:p>
            <a:r>
              <a:rPr lang="en-CA" dirty="0" smtClean="0"/>
              <a:t>We all enjoy the strategy involved in managing a game world. </a:t>
            </a:r>
          </a:p>
          <a:p>
            <a:r>
              <a:rPr lang="en-CA" dirty="0" smtClean="0"/>
              <a:t>We can bring something unique to the genre. </a:t>
            </a:r>
          </a:p>
        </p:txBody>
      </p:sp>
    </p:spTree>
    <p:extLst>
      <p:ext uri="{BB962C8B-B14F-4D97-AF65-F5344CB8AC3E}">
        <p14:creationId xmlns:p14="http://schemas.microsoft.com/office/powerpoint/2010/main" val="231591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205</TotalTime>
  <Words>219</Words>
  <Application>Microsoft Office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Celestial</vt:lpstr>
      <vt:lpstr>Ark: sinister</vt:lpstr>
      <vt:lpstr>Who are we?</vt:lpstr>
      <vt:lpstr>What is ark?</vt:lpstr>
      <vt:lpstr>What is ark?</vt:lpstr>
      <vt:lpstr>What is ark?</vt:lpstr>
      <vt:lpstr>The plan</vt:lpstr>
      <vt:lpstr>How we’re getting this done</vt:lpstr>
      <vt:lpstr>What are the feels?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Ark: sinister</dc:title>
  <dc:creator>Kyle Thomson</dc:creator>
  <cp:lastModifiedBy>Kyle Thomson</cp:lastModifiedBy>
  <cp:revision>12</cp:revision>
  <dcterms:created xsi:type="dcterms:W3CDTF">2016-01-27T16:50:41Z</dcterms:created>
  <dcterms:modified xsi:type="dcterms:W3CDTF">2016-01-27T20:16:29Z</dcterms:modified>
</cp:coreProperties>
</file>

<file path=docProps/thumbnail.jpeg>
</file>